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9"/>
  </p:normalViewPr>
  <p:slideViewPr>
    <p:cSldViewPr snapToGrid="0" snapToObjects="1">
      <p:cViewPr varScale="1">
        <p:scale>
          <a:sx n="76" d="100"/>
          <a:sy n="76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A1C3-1D7A-9C4F-B3EA-4E840E43D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3E9C9-C98D-5D4F-99A1-413ED46CB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533B9-28A4-DF45-BAF4-33ED1B70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07F67-FFD1-5748-9F13-54B126F7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1BD81-0F2E-A240-A4C4-DBBFCEBA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1230-A902-2F41-B79A-2B07F497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60113-32CF-AC4C-9B4F-2CC8F5DAF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DE064-7B3A-2B40-AD62-612EA700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D363D-FBAF-FC4B-BB31-1B022C58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D012-4DEF-BE46-97C7-A1B99BE4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2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8ABEFA-4712-8945-A8AB-E9EB631A1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2F3E6-563B-A748-A793-678152B05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47BE-773A-C44B-A46C-6876B1A9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A3AF4-76F4-C042-98CC-D8AF7378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3D3C3-16E6-9549-A220-DBA4D0D0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3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C2A3-92FF-CF4D-B45A-177C491C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DD209-ACDD-D44B-99E6-430C5B223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053FD-1449-EB46-A415-054FAFFA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AA8E4-99A5-7F44-AF70-156370673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F3212-E18C-944F-B8BD-295C0F94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4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D865-F18F-6A45-BC6E-B41AA41E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4F91A-73CA-F148-98CA-D261A47A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9BFEA-5A24-7948-9563-5D2F9C57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E4EE0-D3CD-1344-955E-54A417457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81716-7BAE-4F40-BA65-4C2217FD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5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9198-BAB3-8149-8543-3840FF76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6553-DF6E-A743-8AA2-DBEB75B8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44121-B9F7-564D-B578-3A0F710ED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713F4-F5A1-6D4F-9CEA-DBF80A4A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72661-6553-F14D-B235-D9C9353D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06185-F67A-B446-8A53-EE4078CF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3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0809-D8D9-514A-9E84-994817CB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1D974-EED6-B045-A446-84A33874B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10C32-0E50-EB45-8D35-C82B172F8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9838B-D3BB-784F-8E45-D907E1683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67705-8F3B-FD4D-B215-34231C9A2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BCC64-3C59-C142-A712-2298E5D3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ACAB8-9FC9-EB44-8CEF-43C28E1D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C0A0F-2B08-AE44-B998-440D66CB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5DCC-BB52-6E46-B259-5FD0C89F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3C054-72B8-7044-9B98-C18A227E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5C263-0264-F149-9792-E1F750B0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8638F-03DD-C749-AD89-3644DBF4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9E89B-A990-8A4C-9F84-9F69E1A2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0EF08-4A8D-A445-A6C3-42BBBD81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4EFD9-17B1-0C4E-BC45-6D885696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0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05DD-C6BB-AA49-88EA-17B94861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F2E33-6B01-094D-BC9F-7C4B8249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4CF8C-ABE9-794B-8E30-57E26D643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EA7C5-6F9B-0744-AA5F-EFA7483F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1B02A-E8E1-CD43-8C80-5B8098EB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0394A-7970-EC4D-8F4C-2220F7267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5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6BD2-C956-0143-B57B-45E393412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4E25EE-08E4-1D41-9D88-AE9036029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BA30F-E113-1747-AF30-354D56C4F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75A2C-D18C-0B41-9615-360ECEBA7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C6EED-EA2D-584B-AA78-312627D6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3DD86-5048-C749-ABD1-AA2F2D08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8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6C9CE-5144-1D44-A357-26EAA54E6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EE2FA-3D33-DB40-AF0C-3C2D97526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0D046-CBA7-3849-94A9-0F7DC7A34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97C73-5015-5546-9F45-C30387073279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68EAC-0FF6-4346-96D2-8B4190BB8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65050-DBC8-3646-A0B2-327EAF600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9496C-18BB-3C44-BD37-B0EE1DCA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1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F5DF5-976E-BC49-BA14-7B761365C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1D434-2941-1E44-99F6-83A9A1099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0" y="3289737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BIOL 528: Final Project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61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97D9-1F98-F241-B821-1FF047E3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just for Kelly – Miami</a:t>
            </a:r>
            <a:r>
              <a:rPr lang="en-US"/>
              <a:t>/Fort </a:t>
            </a:r>
            <a:r>
              <a:rPr lang="en-US" dirty="0"/>
              <a:t>Lauderdale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BEB5B-25BC-7E49-ACE2-A934C106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355"/>
            <a:ext cx="12192000" cy="506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3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659F-DF5C-864E-A718-D356BF23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1091-2BF5-D34F-BDFA-0EE3BADFE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The data used was from the third Gulf of Mexico Ecosystems and Carbon Cruise (GOMECC-3)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2DC8B-431C-0047-9659-CB9108063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" r="487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798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824989-C8CF-0B4F-A15B-9F6264946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695" y="1253331"/>
            <a:ext cx="563114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A7289-0867-E146-8ED9-EDC1FCF9951B}"/>
              </a:ext>
            </a:extLst>
          </p:cNvPr>
          <p:cNvSpPr txBox="1"/>
          <p:nvPr/>
        </p:nvSpPr>
        <p:spPr>
          <a:xfrm>
            <a:off x="6706705" y="1520785"/>
            <a:ext cx="4673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processing in 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Clipped the larger shapefile to just the Gulf of Mexico using a rectangle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 point file using the coordinates from the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9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6F40D-9072-B743-938F-8386B3142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1"/>
            <a:ext cx="563114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92C7C-20F5-C24B-8061-2DD04B41EC16}"/>
              </a:ext>
            </a:extLst>
          </p:cNvPr>
          <p:cNvSpPr txBox="1"/>
          <p:nvPr/>
        </p:nvSpPr>
        <p:spPr>
          <a:xfrm>
            <a:off x="6745357" y="1253331"/>
            <a:ext cx="46084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Interpolated the surface pCO</a:t>
            </a:r>
            <a:r>
              <a:rPr lang="en-US" sz="2400" baseline="-25000" dirty="0"/>
              <a:t>2</a:t>
            </a:r>
            <a:r>
              <a:rPr lang="en-US" sz="2400" dirty="0"/>
              <a:t> using Bayesian Kriging to predict the pCO</a:t>
            </a:r>
            <a:r>
              <a:rPr lang="en-US" sz="2400" baseline="-25000" dirty="0"/>
              <a:t>2</a:t>
            </a:r>
            <a:r>
              <a:rPr lang="en-US" sz="2400" dirty="0"/>
              <a:t> trends within the Gulf of Mexico.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pCO</a:t>
            </a:r>
            <a:r>
              <a:rPr lang="en-US" sz="2400" baseline="-25000" dirty="0"/>
              <a:t>2</a:t>
            </a:r>
            <a:r>
              <a:rPr lang="en-US" sz="2400" dirty="0"/>
              <a:t> areas include: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Mississippi Delta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Northern Yucatan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East Texas coast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Western Florida coast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Lower pCO</a:t>
            </a:r>
            <a:r>
              <a:rPr lang="en-US" sz="2400" baseline="-25000" dirty="0"/>
              <a:t>2</a:t>
            </a:r>
            <a:r>
              <a:rPr lang="en-US" sz="2400" dirty="0"/>
              <a:t> areas include: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Southern Florida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Western Cuba</a:t>
            </a:r>
          </a:p>
        </p:txBody>
      </p:sp>
    </p:spTree>
    <p:extLst>
      <p:ext uri="{BB962C8B-B14F-4D97-AF65-F5344CB8AC3E}">
        <p14:creationId xmlns:p14="http://schemas.microsoft.com/office/powerpoint/2010/main" val="67052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73CBA-5880-1E4F-9EB6-93749FBB1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67" y="0"/>
            <a:ext cx="563114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59D6D-E6A0-8547-A332-AB7ACCA2C87E}"/>
              </a:ext>
            </a:extLst>
          </p:cNvPr>
          <p:cNvSpPr txBox="1"/>
          <p:nvPr/>
        </p:nvSpPr>
        <p:spPr>
          <a:xfrm>
            <a:off x="6310692" y="185529"/>
            <a:ext cx="4717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Acquired </a:t>
            </a:r>
            <a:r>
              <a:rPr lang="en-US" dirty="0" err="1"/>
              <a:t>netCDF</a:t>
            </a:r>
            <a:r>
              <a:rPr lang="en-US" dirty="0"/>
              <a:t> data of </a:t>
            </a:r>
            <a:r>
              <a:rPr lang="en-US" dirty="0" err="1"/>
              <a:t>cholorphyl</a:t>
            </a:r>
            <a:r>
              <a:rPr lang="en-US" dirty="0"/>
              <a:t>-a concentrations from October 2017 from Ocean Color Web and clipped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Reclassified to get better contrast with the higher chlorophyll-a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percent overlap at: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3FAFB-8B9A-D144-86F1-5A2DD27E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95807"/>
            <a:ext cx="5926377" cy="4579473"/>
          </a:xfrm>
          <a:prstGeom prst="rect">
            <a:avLst/>
          </a:prstGeom>
        </p:spPr>
      </p:pic>
      <p:sp>
        <p:nvSpPr>
          <p:cNvPr id="14" name="Bent-Up Arrow 13">
            <a:extLst>
              <a:ext uri="{FF2B5EF4-FFF2-40B4-BE49-F238E27FC236}">
                <a16:creationId xmlns:a16="http://schemas.microsoft.com/office/drawing/2014/main" id="{141AA4C2-3541-6249-B350-F50A782FB53F}"/>
              </a:ext>
            </a:extLst>
          </p:cNvPr>
          <p:cNvSpPr/>
          <p:nvPr/>
        </p:nvSpPr>
        <p:spPr>
          <a:xfrm rot="5400000">
            <a:off x="3812797" y="4585252"/>
            <a:ext cx="2004907" cy="173603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3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4C054-EB4C-7B49-BA85-7B2B8DD8C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57" y="1253331"/>
            <a:ext cx="5631143" cy="4351338"/>
          </a:xfrm>
        </p:spPr>
      </p:pic>
    </p:spTree>
    <p:extLst>
      <p:ext uri="{BB962C8B-B14F-4D97-AF65-F5344CB8AC3E}">
        <p14:creationId xmlns:p14="http://schemas.microsoft.com/office/powerpoint/2010/main" val="168228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D32E5-6B6C-D141-A0B6-157B6BB0E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889445" cy="32676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8D420-9E7D-0045-BAB6-56F98C36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7889445" cy="3277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DD9C8-D9C4-A74D-828D-95BC280482FD}"/>
              </a:ext>
            </a:extLst>
          </p:cNvPr>
          <p:cNvSpPr txBox="1"/>
          <p:nvPr/>
        </p:nvSpPr>
        <p:spPr>
          <a:xfrm>
            <a:off x="8229600" y="1310494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Louisiana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B4D8-419D-0741-B70E-2E3F9F0CED04}"/>
              </a:ext>
            </a:extLst>
          </p:cNvPr>
          <p:cNvSpPr txBox="1"/>
          <p:nvPr/>
        </p:nvSpPr>
        <p:spPr>
          <a:xfrm>
            <a:off x="8229600" y="4744460"/>
            <a:ext cx="287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Galveston, TX</a:t>
            </a:r>
          </a:p>
        </p:txBody>
      </p:sp>
    </p:spTree>
    <p:extLst>
      <p:ext uri="{BB962C8B-B14F-4D97-AF65-F5344CB8AC3E}">
        <p14:creationId xmlns:p14="http://schemas.microsoft.com/office/powerpoint/2010/main" val="7798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1A954-7A9B-C946-AA4E-41E65180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72493" cy="3302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6BB39-6D6D-624F-A25B-B03939F0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3602"/>
            <a:ext cx="7972493" cy="3302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FF21B7-F55F-3F4C-A602-26EEE4F5F051}"/>
              </a:ext>
            </a:extLst>
          </p:cNvPr>
          <p:cNvSpPr txBox="1"/>
          <p:nvPr/>
        </p:nvSpPr>
        <p:spPr>
          <a:xfrm>
            <a:off x="8246533" y="1388533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Brownsville, 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AA8E6-8437-0544-927C-084D4A69C1FE}"/>
              </a:ext>
            </a:extLst>
          </p:cNvPr>
          <p:cNvSpPr txBox="1"/>
          <p:nvPr/>
        </p:nvSpPr>
        <p:spPr>
          <a:xfrm>
            <a:off x="8481391" y="4863548"/>
            <a:ext cx="2372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Tampa, FL</a:t>
            </a:r>
          </a:p>
        </p:txBody>
      </p:sp>
    </p:spTree>
    <p:extLst>
      <p:ext uri="{BB962C8B-B14F-4D97-AF65-F5344CB8AC3E}">
        <p14:creationId xmlns:p14="http://schemas.microsoft.com/office/powerpoint/2010/main" val="151181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7C7C2-278F-C142-A876-F4DB9B7DF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890721" cy="3268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77428-DAE4-3446-86A6-F15E90CD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7890721" cy="3268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8334B-F9A1-CC4C-BC71-1BAAFE62E143}"/>
              </a:ext>
            </a:extLst>
          </p:cNvPr>
          <p:cNvSpPr txBox="1"/>
          <p:nvPr/>
        </p:nvSpPr>
        <p:spPr>
          <a:xfrm>
            <a:off x="8123583" y="471610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Straits of Florida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0B409-B8FC-3548-8749-268EDBC42271}"/>
              </a:ext>
            </a:extLst>
          </p:cNvPr>
          <p:cNvSpPr txBox="1"/>
          <p:nvPr/>
        </p:nvSpPr>
        <p:spPr>
          <a:xfrm>
            <a:off x="8123583" y="1495565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Yucatan Channel</a:t>
            </a:r>
          </a:p>
        </p:txBody>
      </p:sp>
    </p:spTree>
    <p:extLst>
      <p:ext uri="{BB962C8B-B14F-4D97-AF65-F5344CB8AC3E}">
        <p14:creationId xmlns:p14="http://schemas.microsoft.com/office/powerpoint/2010/main" val="19551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147</Words>
  <Application>Microsoft Macintosh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BIOL 528: Final Project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just for Kelly – Miami/Fort Lauderdale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528: Final Project</dc:title>
  <dc:creator>Hans Prevost</dc:creator>
  <cp:lastModifiedBy>Hans Prevost</cp:lastModifiedBy>
  <cp:revision>7</cp:revision>
  <dcterms:created xsi:type="dcterms:W3CDTF">2021-04-27T20:45:00Z</dcterms:created>
  <dcterms:modified xsi:type="dcterms:W3CDTF">2021-04-27T21:18:43Z</dcterms:modified>
</cp:coreProperties>
</file>